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2" r:id="rId2"/>
    <p:sldId id="276" r:id="rId3"/>
    <p:sldId id="275" r:id="rId4"/>
    <p:sldId id="277" r:id="rId5"/>
    <p:sldId id="327" r:id="rId6"/>
    <p:sldId id="328" r:id="rId7"/>
    <p:sldId id="329" r:id="rId8"/>
    <p:sldId id="330" r:id="rId9"/>
    <p:sldId id="315" r:id="rId10"/>
    <p:sldId id="309" r:id="rId11"/>
    <p:sldId id="320" r:id="rId12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396" autoAdjust="0"/>
  </p:normalViewPr>
  <p:slideViewPr>
    <p:cSldViewPr snapToGrid="0" showGuides="1">
      <p:cViewPr varScale="1">
        <p:scale>
          <a:sx n="85" d="100"/>
          <a:sy n="85" d="100"/>
        </p:scale>
        <p:origin x="163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E7267-087D-4DD7-8FD6-485431BC927D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A053-8881-4269-8DA2-B0CAB9B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9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꺾은선그래프로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나타내 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자료와 꺾은선그래프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114~115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82~83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4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432" t="27887" r="18271" b="36118"/>
          <a:stretch/>
        </p:blipFill>
        <p:spPr>
          <a:xfrm>
            <a:off x="0" y="2885589"/>
            <a:ext cx="9064526" cy="2405473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31601" y="1426472"/>
            <a:ext cx="7433056" cy="1094826"/>
            <a:chOff x="1280675" y="1390960"/>
            <a:chExt cx="7433056" cy="109482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1F871BB5-AA23-4801-9197-D919BD223992}"/>
                </a:ext>
              </a:extLst>
            </p:cNvPr>
            <p:cNvSpPr txBox="1"/>
            <p:nvPr/>
          </p:nvSpPr>
          <p:spPr>
            <a:xfrm>
              <a:off x="1280675" y="1390960"/>
              <a:ext cx="7433056" cy="1094826"/>
            </a:xfrm>
            <a:prstGeom prst="rect">
              <a:avLst/>
            </a:prstGeom>
            <a:noFill/>
          </p:spPr>
          <p:txBody>
            <a:bodyPr wrap="square" lIns="108878" tIns="54439" rIns="108878" bIns="54439" rtlCol="0">
              <a:spAutoFit/>
            </a:bodyPr>
            <a:lstStyle/>
            <a:p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자료를 꺾은선그래프로 나타내는 방법입니다</a:t>
              </a:r>
              <a:r>
                <a:rPr lang="en-US" altLang="ko-KR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</a:p>
            <a:p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안에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알맞은 말을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써넣으세요</a:t>
              </a:r>
              <a:r>
                <a:rPr lang="en-US" altLang="ko-KR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064" y="1957423"/>
              <a:ext cx="469679" cy="462164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2280861" y="3167396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</a:t>
            </a:r>
            <a:endParaRPr lang="ko-KR" altLang="en-US" sz="2800" dirty="0"/>
          </a:p>
        </p:txBody>
      </p:sp>
      <p:sp>
        <p:nvSpPr>
          <p:cNvPr id="73" name="직사각형 72"/>
          <p:cNvSpPr/>
          <p:nvPr/>
        </p:nvSpPr>
        <p:spPr>
          <a:xfrm>
            <a:off x="3851430" y="3163017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</a:t>
            </a:r>
            <a:endParaRPr lang="ko-KR" altLang="en-US" sz="2800" dirty="0"/>
          </a:p>
        </p:txBody>
      </p:sp>
      <p:sp>
        <p:nvSpPr>
          <p:cNvPr id="74" name="직사각형 73"/>
          <p:cNvSpPr/>
          <p:nvPr/>
        </p:nvSpPr>
        <p:spPr>
          <a:xfrm>
            <a:off x="3015450" y="4493694"/>
            <a:ext cx="908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</a:t>
            </a:r>
            <a:endParaRPr lang="ko-KR" altLang="en-US" sz="28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2230187" y="3136540"/>
            <a:ext cx="968398" cy="540816"/>
            <a:chOff x="5808758" y="5320155"/>
            <a:chExt cx="1013930" cy="554284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808758" y="5320155"/>
              <a:ext cx="1013930" cy="55428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329" y="545246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/>
          <p:cNvGrpSpPr/>
          <p:nvPr/>
        </p:nvGrpSpPr>
        <p:grpSpPr>
          <a:xfrm>
            <a:off x="3754936" y="3145418"/>
            <a:ext cx="1024386" cy="540816"/>
            <a:chOff x="5762687" y="5320155"/>
            <a:chExt cx="1072551" cy="554284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62687" y="5320155"/>
              <a:ext cx="1072551" cy="55428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569" y="545246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2919580" y="4498073"/>
            <a:ext cx="1024386" cy="540816"/>
            <a:chOff x="5762687" y="5320155"/>
            <a:chExt cx="1072551" cy="554284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62687" y="5320155"/>
              <a:ext cx="1072551" cy="55428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569" y="5452464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교과서 </a:t>
            </a:r>
            <a:r>
              <a:rPr lang="en-US" altLang="ko-KR" smtClean="0"/>
              <a:t>115</a:t>
            </a:r>
            <a:r>
              <a:rPr lang="ko-KR" altLang="en-US" smtClean="0"/>
              <a:t>쪽</a:t>
            </a:r>
            <a:r>
              <a:rPr lang="en-US" altLang="ko-KR" smtClean="0"/>
              <a:t>, </a:t>
            </a:r>
            <a:r>
              <a:rPr lang="ko-KR" altLang="en-US" smtClean="0"/>
              <a:t>수학 익힘 </a:t>
            </a:r>
            <a:r>
              <a:rPr lang="en-US" altLang="ko-KR" smtClean="0"/>
              <a:t>82~83</a:t>
            </a:r>
            <a:r>
              <a:rPr lang="ko-KR" altLang="en-US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3782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꺾은선그래프로</a:t>
            </a:r>
            <a:endParaRPr lang="en-US" altLang="ko-KR" sz="4000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자료를 해석해 볼까요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116~117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84~85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자료를 꺾은선그래프로 나타내는 방법을 알 수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611471" y="2032733"/>
            <a:ext cx="8082589" cy="1384994"/>
            <a:chOff x="-664427" y="4461976"/>
            <a:chExt cx="8161342" cy="138499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461976"/>
              <a:ext cx="8161342" cy="138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4319" y="4992548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연속적인 변량에 대한 자료를 수집하여 꺾은선그래프로 나타낼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621478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표를 꺾은선그래프로 나타내려면 어떻게 해야 할지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79251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t="33107" r="25624" b="13580"/>
          <a:stretch/>
        </p:blipFill>
        <p:spPr>
          <a:xfrm>
            <a:off x="1379220" y="2525404"/>
            <a:ext cx="6697980" cy="3029576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284082" y="1899565"/>
            <a:ext cx="2982899" cy="1497134"/>
          </a:xfrm>
          <a:prstGeom prst="wedgeRoundRectCallout">
            <a:avLst>
              <a:gd name="adj1" fmla="val -64107"/>
              <a:gd name="adj2" fmla="val 33010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강낭콩 줄기의 길이를 일정한 시각에 조사하여 표로 나타냈어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4003829" y="1809109"/>
            <a:ext cx="2895664" cy="1155294"/>
          </a:xfrm>
          <a:prstGeom prst="wedgeRoundRectCallout">
            <a:avLst>
              <a:gd name="adj1" fmla="val -21828"/>
              <a:gd name="adj2" fmla="val 6378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표를 꺾은선그래프로 나타내려면 어떻게 해야 할까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55" y="4274055"/>
            <a:ext cx="5589270" cy="12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316383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325542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위의 표를 꺾은선그래프로 나타내는 방법을 알아봅시다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409739" y="1466600"/>
            <a:ext cx="6324523" cy="1567531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15" y="1579152"/>
            <a:ext cx="6126970" cy="1342426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42934" y="457439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86950" y="4437836"/>
            <a:ext cx="7542514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꺾은선그래프의 가로와 세로에는 각각 무엇을 나타내야 하나요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82632" y="549914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82632" y="5499140"/>
            <a:ext cx="7289641" cy="578882"/>
            <a:chOff x="4354542" y="6044333"/>
            <a:chExt cx="6739811" cy="72222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6044333"/>
              <a:ext cx="6739811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903" y="6160208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866920" y="1466601"/>
            <a:ext cx="5410161" cy="13445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20" y="1579152"/>
            <a:ext cx="5187560" cy="11366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320483" y="340411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464499" y="3267555"/>
            <a:ext cx="3085492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 눈금 한 칸은 몇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나타내야 하나요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549083" y="4858918"/>
            <a:ext cx="3086633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1 cm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549083" y="4858918"/>
            <a:ext cx="3086633" cy="578882"/>
            <a:chOff x="4557344" y="6044333"/>
            <a:chExt cx="2853819" cy="72222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7344" y="6044333"/>
              <a:ext cx="2853819" cy="72222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708" y="6160205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789" y="2902180"/>
            <a:ext cx="3515748" cy="32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866920" y="1466601"/>
            <a:ext cx="5410161" cy="13445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20" y="1579152"/>
            <a:ext cx="5187560" cy="11366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320479" y="340439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464495" y="3267834"/>
            <a:ext cx="3085492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㉡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㉢에는 각각 무엇을 써야 하나요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549078" y="4378953"/>
            <a:ext cx="3086633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㉠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(cm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㉡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㉢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549078" y="4379489"/>
            <a:ext cx="3086633" cy="2008525"/>
            <a:chOff x="4557344" y="6044332"/>
            <a:chExt cx="2853819" cy="2505891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557344" y="6044332"/>
              <a:ext cx="2853819" cy="250589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708" y="7052034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789" y="2902180"/>
            <a:ext cx="3515748" cy="32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9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29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866920" y="1466601"/>
            <a:ext cx="5410161" cy="13445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20" y="1579152"/>
            <a:ext cx="5187560" cy="11366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322125" y="343433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466141" y="3297773"/>
            <a:ext cx="2635342" cy="919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꺾은선그래프를 완성해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91" y="2923732"/>
            <a:ext cx="3966187" cy="3652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63" y="2833067"/>
            <a:ext cx="4369193" cy="3796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9753" t="30521" r="25061" b="17682"/>
          <a:stretch/>
        </p:blipFill>
        <p:spPr>
          <a:xfrm>
            <a:off x="1466475" y="4417108"/>
            <a:ext cx="2307729" cy="19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41760" y="1436830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우주네 학교의 걷기 운동에 참여한 학생 수를 조사하여 나타낸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표를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꺾은선그래프로 나타내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3495675"/>
            <a:ext cx="8429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82~83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23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866920" y="1495176"/>
            <a:ext cx="5410161" cy="13445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69" y="1654545"/>
            <a:ext cx="5224462" cy="10448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926" t="27668" r="21111" b="14170"/>
          <a:stretch/>
        </p:blipFill>
        <p:spPr>
          <a:xfrm>
            <a:off x="1532638" y="2999125"/>
            <a:ext cx="5892986" cy="3640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481" t="23718" r="22593" b="14390"/>
          <a:stretch/>
        </p:blipFill>
        <p:spPr>
          <a:xfrm>
            <a:off x="1558667" y="2999125"/>
            <a:ext cx="5866957" cy="36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289</Words>
  <Application>Microsoft Office PowerPoint</Application>
  <PresentationFormat>화면 슬라이드 쇼(4:3)</PresentationFormat>
  <Paragraphs>66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나눔스퀘어라운드 ExtraBold</vt:lpstr>
      <vt:lpstr>나눔스퀘어라운드 Bold</vt:lpstr>
      <vt:lpstr>Wingdings</vt:lpstr>
      <vt:lpstr>Arial</vt:lpstr>
      <vt:lpstr>맑은 고딕</vt:lpstr>
      <vt:lpstr>Office 테마</vt:lpstr>
      <vt:lpstr>꺾은선그래프로 나타내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꺾은선그래프로 나타내볼까요</dc:title>
  <dc:creator>이름없음</dc:creator>
  <cp:lastModifiedBy>김미라</cp:lastModifiedBy>
  <cp:revision>5</cp:revision>
  <cp:lastPrinted>2020-10-02T06:00:39Z</cp:lastPrinted>
  <dcterms:created xsi:type="dcterms:W3CDTF">2020-08-03T17:24:52Z</dcterms:created>
  <dcterms:modified xsi:type="dcterms:W3CDTF">2021-04-16T04:45:26Z</dcterms:modified>
</cp:coreProperties>
</file>